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05b3af78d_0_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05b3af78d_0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fc6ce219c_0_1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fc6ce219c_0_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4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2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2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3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3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5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5"/>
          <p:cNvSpPr txBox="1"/>
          <p:nvPr>
            <p:ph idx="4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6"/>
          <p:cNvSpPr txBox="1"/>
          <p:nvPr>
            <p:ph idx="2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1" name="Google Shape;10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2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3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/>
          <p:nvPr/>
        </p:nvSpPr>
        <p:spPr>
          <a:xfrm>
            <a:off x="311760" y="744480"/>
            <a:ext cx="8519040" cy="20512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Newark vs. Jersey City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7"/>
          <p:cNvSpPr/>
          <p:nvPr/>
        </p:nvSpPr>
        <p:spPr>
          <a:xfrm>
            <a:off x="311760" y="2834280"/>
            <a:ext cx="8519040" cy="791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SAT business - client possibilities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6"/>
          <p:cNvSpPr txBox="1"/>
          <p:nvPr/>
        </p:nvSpPr>
        <p:spPr>
          <a:xfrm>
            <a:off x="1337825" y="961150"/>
            <a:ext cx="59097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Logistic Regression</a:t>
            </a:r>
            <a:endParaRPr sz="3000"/>
          </a:p>
        </p:txBody>
      </p:sp>
      <p:pic>
        <p:nvPicPr>
          <p:cNvPr id="166" name="Google Shape;1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525" y="1761075"/>
            <a:ext cx="3051096" cy="295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6"/>
          <p:cNvSpPr txBox="1"/>
          <p:nvPr/>
        </p:nvSpPr>
        <p:spPr>
          <a:xfrm>
            <a:off x="5634650" y="1730025"/>
            <a:ext cx="26382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Based on the info, I can predict based on GDP, the chances of whether or not crime will increase!!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Introduction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8"/>
          <p:cNvSpPr/>
          <p:nvPr/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 am an SAT tutor, and am starting a business.  I want to find out which city is best to start in. I want to see how many schools there are.  I will count the number of schools, the more the better.  I will also try to narrow it down to type of schools, for instance high schools, not colleges.  I like ice cream. Especially McDonald’s Ice Cream.  I will </a:t>
            </a:r>
            <a:r>
              <a:rPr lang="en-US" sz="1800">
                <a:solidFill>
                  <a:srgbClr val="595959"/>
                </a:solidFill>
              </a:rPr>
              <a:t>search for all the McDonals within a radius of 1000 meters from each location, the more the better.   I am also interested in safety.  I am going to see if there is a link between economy and murders, and use advanced statistical methods to determine if there is a correlation and use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3120" y="1589760"/>
            <a:ext cx="5302080" cy="29822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9"/>
          <p:cNvSpPr txBox="1"/>
          <p:nvPr/>
        </p:nvSpPr>
        <p:spPr>
          <a:xfrm>
            <a:off x="1554480" y="365760"/>
            <a:ext cx="6035040" cy="858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had to change the search url to include ‘High School’, otherwise all sorts of schools were coming up, and foursquare only returns a max of 50.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554480"/>
            <a:ext cx="3568680" cy="20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645920"/>
            <a:ext cx="3202560" cy="180072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0"/>
          <p:cNvSpPr txBox="1"/>
          <p:nvPr/>
        </p:nvSpPr>
        <p:spPr>
          <a:xfrm>
            <a:off x="1411200" y="357975"/>
            <a:ext cx="60537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Newark vs. Jersey City - total schools: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 txBox="1"/>
          <p:nvPr/>
        </p:nvSpPr>
        <p:spPr>
          <a:xfrm>
            <a:off x="1920240" y="91440"/>
            <a:ext cx="530352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Newark has 18 high schools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5840" y="822960"/>
            <a:ext cx="6582240" cy="3702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1371600"/>
            <a:ext cx="5942160" cy="33422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2"/>
          <p:cNvSpPr txBox="1"/>
          <p:nvPr/>
        </p:nvSpPr>
        <p:spPr>
          <a:xfrm>
            <a:off x="1554480" y="91440"/>
            <a:ext cx="658368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Jersey City has 8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3"/>
          <p:cNvSpPr txBox="1"/>
          <p:nvPr/>
        </p:nvSpPr>
        <p:spPr>
          <a:xfrm>
            <a:off x="1920240" y="457200"/>
            <a:ext cx="5943600" cy="1370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NEWARK WINS!!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will be searching for a nice mcdonalds ice cream with good reviews To set up my business near.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7360" y="1097280"/>
            <a:ext cx="6307920" cy="354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34"/>
          <p:cNvCxnSpPr/>
          <p:nvPr/>
        </p:nvCxnSpPr>
        <p:spPr>
          <a:xfrm flipH="1">
            <a:off x="3017520" y="640080"/>
            <a:ext cx="822960" cy="237744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1" name="Google Shape;151;p34"/>
          <p:cNvSpPr txBox="1"/>
          <p:nvPr/>
        </p:nvSpPr>
        <p:spPr>
          <a:xfrm>
            <a:off x="4023360" y="274320"/>
            <a:ext cx="4114800" cy="858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Found a mcdonalds with a 6.0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561 McCarter highway, so I will locate close to here!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50" y="578250"/>
            <a:ext cx="8839200" cy="34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5"/>
          <p:cNvSpPr txBox="1"/>
          <p:nvPr/>
        </p:nvSpPr>
        <p:spPr>
          <a:xfrm>
            <a:off x="3022725" y="199325"/>
            <a:ext cx="33567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Hope</a:t>
            </a:r>
            <a:endParaRPr/>
          </a:p>
        </p:txBody>
      </p:sp>
      <p:pic>
        <p:nvPicPr>
          <p:cNvPr id="158" name="Google Shape;15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00" y="1889783"/>
            <a:ext cx="8839200" cy="6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 txBox="1"/>
          <p:nvPr/>
        </p:nvSpPr>
        <p:spPr>
          <a:xfrm>
            <a:off x="2922525" y="1192950"/>
            <a:ext cx="2471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Nevada Street</a:t>
            </a:r>
            <a:endParaRPr/>
          </a:p>
        </p:txBody>
      </p:sp>
      <p:pic>
        <p:nvPicPr>
          <p:cNvPr id="160" name="Google Shape;16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2700" y="2774459"/>
            <a:ext cx="3638248" cy="2332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